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84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01F9F1-B4BC-49EB-A231-4CECA600350E}" type="doc">
      <dgm:prSet loTypeId="urn:microsoft.com/office/officeart/2005/8/layout/hList9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53E56BBC-B76F-4596-906A-68B6F3B63CD0}">
      <dgm:prSet phldrT="[Texte]" custT="1"/>
      <dgm:spPr/>
      <dgm:t>
        <a:bodyPr/>
        <a:lstStyle/>
        <a:p>
          <a:r>
            <a:rPr lang="fr-FR" sz="2000" b="0" u="none" dirty="0" smtClean="0"/>
            <a:t>HORAIRES DES COURS THEORIQUE EN SALLE AVEC UN ENSEIGNANT : </a:t>
          </a:r>
        </a:p>
        <a:p>
          <a:endParaRPr lang="fr-FR" sz="2000" b="0" u="none" smtClean="0"/>
        </a:p>
        <a:p>
          <a:r>
            <a:rPr lang="fr-FR" sz="2000" b="0" u="none" smtClean="0"/>
            <a:t>JEUDI </a:t>
          </a:r>
          <a:r>
            <a:rPr lang="fr-FR" sz="2000" b="0" u="none" dirty="0" smtClean="0"/>
            <a:t>18H à 19 H</a:t>
          </a:r>
          <a:endParaRPr lang="fr-FR" sz="2000" b="0" u="none" dirty="0"/>
        </a:p>
      </dgm:t>
    </dgm:pt>
    <dgm:pt modelId="{2DDE295D-0D90-4AE6-A856-C27967D9344F}" type="sibTrans" cxnId="{F6625260-7CE9-45DB-B708-7391ADF05596}">
      <dgm:prSet/>
      <dgm:spPr/>
      <dgm:t>
        <a:bodyPr/>
        <a:lstStyle/>
        <a:p>
          <a:endParaRPr lang="fr-FR"/>
        </a:p>
      </dgm:t>
    </dgm:pt>
    <dgm:pt modelId="{A1A846D8-D18D-416F-BB4A-FEE990007A7A}" type="parTrans" cxnId="{F6625260-7CE9-45DB-B708-7391ADF05596}">
      <dgm:prSet/>
      <dgm:spPr/>
      <dgm:t>
        <a:bodyPr/>
        <a:lstStyle/>
        <a:p>
          <a:endParaRPr lang="fr-FR"/>
        </a:p>
      </dgm:t>
    </dgm:pt>
    <dgm:pt modelId="{B89BA9C8-5B51-4A27-A7F6-3EBC3428F452}">
      <dgm:prSet custT="1"/>
      <dgm:spPr/>
      <dgm:t>
        <a:bodyPr/>
        <a:lstStyle/>
        <a:p>
          <a:pPr algn="ctr"/>
          <a:r>
            <a:rPr lang="fr-FR" sz="3200" u="sng" dirty="0" smtClean="0"/>
            <a:t>Thèmes traités</a:t>
          </a:r>
          <a:r>
            <a:rPr lang="fr-FR" sz="3200" u="none" dirty="0" smtClean="0"/>
            <a:t> :</a:t>
          </a:r>
        </a:p>
        <a:p>
          <a:pPr algn="ctr"/>
          <a:r>
            <a:rPr lang="fr-FR" sz="2400" dirty="0" smtClean="0"/>
            <a:t>- La route </a:t>
          </a:r>
        </a:p>
        <a:p>
          <a:pPr algn="ctr"/>
          <a:r>
            <a:rPr lang="fr-FR" sz="2400" dirty="0" smtClean="0"/>
            <a:t>- Le Véhicule</a:t>
          </a:r>
        </a:p>
        <a:p>
          <a:pPr algn="ctr"/>
          <a:r>
            <a:rPr lang="fr-FR" sz="2400" dirty="0" smtClean="0"/>
            <a:t>- Le conducteur</a:t>
          </a:r>
        </a:p>
        <a:p>
          <a:pPr algn="ctr"/>
          <a:r>
            <a:rPr lang="fr-FR" sz="2400" dirty="0" smtClean="0"/>
            <a:t>- Le comportement</a:t>
          </a:r>
        </a:p>
        <a:p>
          <a:pPr algn="ctr"/>
          <a:r>
            <a:rPr lang="fr-FR" sz="2400" dirty="0" smtClean="0"/>
            <a:t>- Le permis</a:t>
          </a:r>
        </a:p>
        <a:p>
          <a:pPr algn="ctr"/>
          <a:endParaRPr lang="fr-FR" sz="3200" dirty="0" smtClean="0"/>
        </a:p>
      </dgm:t>
    </dgm:pt>
    <dgm:pt modelId="{6ECF3EC5-6722-4BBC-98E5-339DED95E9EC}" type="parTrans" cxnId="{B3B57064-F4B2-4407-899C-A4836D03BB67}">
      <dgm:prSet/>
      <dgm:spPr/>
      <dgm:t>
        <a:bodyPr/>
        <a:lstStyle/>
        <a:p>
          <a:endParaRPr lang="fr-FR"/>
        </a:p>
      </dgm:t>
    </dgm:pt>
    <dgm:pt modelId="{FD8C6549-5A62-47D6-83A3-053300573322}" type="sibTrans" cxnId="{B3B57064-F4B2-4407-899C-A4836D03BB67}">
      <dgm:prSet/>
      <dgm:spPr/>
      <dgm:t>
        <a:bodyPr/>
        <a:lstStyle/>
        <a:p>
          <a:endParaRPr lang="fr-FR"/>
        </a:p>
      </dgm:t>
    </dgm:pt>
    <dgm:pt modelId="{D25298F3-DA7A-453B-819F-1BF5F085B97E}" type="pres">
      <dgm:prSet presAssocID="{4C01F9F1-B4BC-49EB-A231-4CECA600350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9022A7AD-8B3C-4408-9CF7-C039457035E7}" type="pres">
      <dgm:prSet presAssocID="{53E56BBC-B76F-4596-906A-68B6F3B63CD0}" presName="posSpace" presStyleCnt="0"/>
      <dgm:spPr/>
    </dgm:pt>
    <dgm:pt modelId="{3150E6E9-5104-4413-9495-657CB703B5ED}" type="pres">
      <dgm:prSet presAssocID="{53E56BBC-B76F-4596-906A-68B6F3B63CD0}" presName="vertFlow" presStyleCnt="0"/>
      <dgm:spPr/>
    </dgm:pt>
    <dgm:pt modelId="{A1CE6C5C-D695-4B4E-9E68-E5141F4A19C2}" type="pres">
      <dgm:prSet presAssocID="{53E56BBC-B76F-4596-906A-68B6F3B63CD0}" presName="topSpace" presStyleCnt="0"/>
      <dgm:spPr/>
    </dgm:pt>
    <dgm:pt modelId="{F5ECFC10-0244-445E-9EB9-5B1DFEEE254C}" type="pres">
      <dgm:prSet presAssocID="{53E56BBC-B76F-4596-906A-68B6F3B63CD0}" presName="firstComp" presStyleCnt="0"/>
      <dgm:spPr/>
    </dgm:pt>
    <dgm:pt modelId="{BE94B600-8D14-4D9E-9566-05AA2D8167BE}" type="pres">
      <dgm:prSet presAssocID="{53E56BBC-B76F-4596-906A-68B6F3B63CD0}" presName="firstChild" presStyleLbl="bgAccFollowNode1" presStyleIdx="0" presStyleCnt="1" custLinFactNeighborX="394" custLinFactNeighborY="4548"/>
      <dgm:spPr/>
      <dgm:t>
        <a:bodyPr/>
        <a:lstStyle/>
        <a:p>
          <a:endParaRPr lang="fr-FR"/>
        </a:p>
      </dgm:t>
    </dgm:pt>
    <dgm:pt modelId="{7F722292-615E-407E-8491-E173454A3B95}" type="pres">
      <dgm:prSet presAssocID="{53E56BBC-B76F-4596-906A-68B6F3B63CD0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ABFF2A-6E69-465D-8114-EFB19572DF9B}" type="pres">
      <dgm:prSet presAssocID="{53E56BBC-B76F-4596-906A-68B6F3B63CD0}" presName="negSpace" presStyleCnt="0"/>
      <dgm:spPr/>
    </dgm:pt>
    <dgm:pt modelId="{06A276AB-6BF0-46CC-9C34-CC761A3D7CF8}" type="pres">
      <dgm:prSet presAssocID="{53E56BBC-B76F-4596-906A-68B6F3B63CD0}" presName="circle" presStyleLbl="node1" presStyleIdx="0" presStyleCnt="1" custLinFactNeighborX="-1586" custLinFactNeighborY="-21"/>
      <dgm:spPr/>
      <dgm:t>
        <a:bodyPr/>
        <a:lstStyle/>
        <a:p>
          <a:endParaRPr lang="fr-FR"/>
        </a:p>
      </dgm:t>
    </dgm:pt>
  </dgm:ptLst>
  <dgm:cxnLst>
    <dgm:cxn modelId="{9990EB55-6FD3-40B3-AE5E-7B47786B4A5F}" type="presOf" srcId="{B89BA9C8-5B51-4A27-A7F6-3EBC3428F452}" destId="{BE94B600-8D14-4D9E-9566-05AA2D8167BE}" srcOrd="0" destOrd="0" presId="urn:microsoft.com/office/officeart/2005/8/layout/hList9"/>
    <dgm:cxn modelId="{F6625260-7CE9-45DB-B708-7391ADF05596}" srcId="{4C01F9F1-B4BC-49EB-A231-4CECA600350E}" destId="{53E56BBC-B76F-4596-906A-68B6F3B63CD0}" srcOrd="0" destOrd="0" parTransId="{A1A846D8-D18D-416F-BB4A-FEE990007A7A}" sibTransId="{2DDE295D-0D90-4AE6-A856-C27967D9344F}"/>
    <dgm:cxn modelId="{4E6EF3E0-C621-49C4-8785-875FEBFA50C8}" type="presOf" srcId="{B89BA9C8-5B51-4A27-A7F6-3EBC3428F452}" destId="{7F722292-615E-407E-8491-E173454A3B95}" srcOrd="1" destOrd="0" presId="urn:microsoft.com/office/officeart/2005/8/layout/hList9"/>
    <dgm:cxn modelId="{B3B57064-F4B2-4407-899C-A4836D03BB67}" srcId="{53E56BBC-B76F-4596-906A-68B6F3B63CD0}" destId="{B89BA9C8-5B51-4A27-A7F6-3EBC3428F452}" srcOrd="0" destOrd="0" parTransId="{6ECF3EC5-6722-4BBC-98E5-339DED95E9EC}" sibTransId="{FD8C6549-5A62-47D6-83A3-053300573322}"/>
    <dgm:cxn modelId="{C495AA12-38CE-45E1-84B3-CE8A0D46A5F0}" type="presOf" srcId="{53E56BBC-B76F-4596-906A-68B6F3B63CD0}" destId="{06A276AB-6BF0-46CC-9C34-CC761A3D7CF8}" srcOrd="0" destOrd="0" presId="urn:microsoft.com/office/officeart/2005/8/layout/hList9"/>
    <dgm:cxn modelId="{39ECA6A9-634A-45F9-8772-1508FBB48BE1}" type="presOf" srcId="{4C01F9F1-B4BC-49EB-A231-4CECA600350E}" destId="{D25298F3-DA7A-453B-819F-1BF5F085B97E}" srcOrd="0" destOrd="0" presId="urn:microsoft.com/office/officeart/2005/8/layout/hList9"/>
    <dgm:cxn modelId="{17C1669F-012F-4665-BFEB-FD0EE5B23915}" type="presParOf" srcId="{D25298F3-DA7A-453B-819F-1BF5F085B97E}" destId="{9022A7AD-8B3C-4408-9CF7-C039457035E7}" srcOrd="0" destOrd="0" presId="urn:microsoft.com/office/officeart/2005/8/layout/hList9"/>
    <dgm:cxn modelId="{4888ECC3-64EB-4C59-AAE2-9A8EE8DC829C}" type="presParOf" srcId="{D25298F3-DA7A-453B-819F-1BF5F085B97E}" destId="{3150E6E9-5104-4413-9495-657CB703B5ED}" srcOrd="1" destOrd="0" presId="urn:microsoft.com/office/officeart/2005/8/layout/hList9"/>
    <dgm:cxn modelId="{0F30F361-AF06-4F28-BF4B-4EDA16AFA1FA}" type="presParOf" srcId="{3150E6E9-5104-4413-9495-657CB703B5ED}" destId="{A1CE6C5C-D695-4B4E-9E68-E5141F4A19C2}" srcOrd="0" destOrd="0" presId="urn:microsoft.com/office/officeart/2005/8/layout/hList9"/>
    <dgm:cxn modelId="{8C8BFFD2-2DB3-495D-BB1F-1418C46938A7}" type="presParOf" srcId="{3150E6E9-5104-4413-9495-657CB703B5ED}" destId="{F5ECFC10-0244-445E-9EB9-5B1DFEEE254C}" srcOrd="1" destOrd="0" presId="urn:microsoft.com/office/officeart/2005/8/layout/hList9"/>
    <dgm:cxn modelId="{D66BDD89-83F1-43DC-83B8-9563C7359B1B}" type="presParOf" srcId="{F5ECFC10-0244-445E-9EB9-5B1DFEEE254C}" destId="{BE94B600-8D14-4D9E-9566-05AA2D8167BE}" srcOrd="0" destOrd="0" presId="urn:microsoft.com/office/officeart/2005/8/layout/hList9"/>
    <dgm:cxn modelId="{9EF1BE94-1D1A-4CE4-8CB5-8B8A8C2A15CA}" type="presParOf" srcId="{F5ECFC10-0244-445E-9EB9-5B1DFEEE254C}" destId="{7F722292-615E-407E-8491-E173454A3B95}" srcOrd="1" destOrd="0" presId="urn:microsoft.com/office/officeart/2005/8/layout/hList9"/>
    <dgm:cxn modelId="{73FB9534-3DF1-47C8-97F4-715B747E9E7C}" type="presParOf" srcId="{D25298F3-DA7A-453B-819F-1BF5F085B97E}" destId="{6DABFF2A-6E69-465D-8114-EFB19572DF9B}" srcOrd="2" destOrd="0" presId="urn:microsoft.com/office/officeart/2005/8/layout/hList9"/>
    <dgm:cxn modelId="{33832533-2DBA-4072-A05F-544F27E51D85}" type="presParOf" srcId="{D25298F3-DA7A-453B-819F-1BF5F085B97E}" destId="{06A276AB-6BF0-46CC-9C34-CC761A3D7CF8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4B600-8D14-4D9E-9566-05AA2D8167BE}">
      <dsp:nvSpPr>
        <dsp:cNvPr id="0" name=""/>
        <dsp:cNvSpPr/>
      </dsp:nvSpPr>
      <dsp:spPr>
        <a:xfrm>
          <a:off x="3159534" y="1873326"/>
          <a:ext cx="5915817" cy="39458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u="sng" kern="1200" dirty="0" smtClean="0"/>
            <a:t>Thèmes traités</a:t>
          </a:r>
          <a:r>
            <a:rPr lang="fr-FR" sz="3200" u="none" kern="1200" dirty="0" smtClean="0"/>
            <a:t> :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- La route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- Le Véhicule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- Le conducteur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- Le comportement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- Le permis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 dirty="0" smtClean="0"/>
        </a:p>
      </dsp:txBody>
      <dsp:txXfrm>
        <a:off x="4106065" y="1873326"/>
        <a:ext cx="4969286" cy="3945850"/>
      </dsp:txXfrm>
    </dsp:sp>
    <dsp:sp modelId="{06A276AB-6BF0-46CC-9C34-CC761A3D7CF8}">
      <dsp:nvSpPr>
        <dsp:cNvPr id="0" name=""/>
        <dsp:cNvSpPr/>
      </dsp:nvSpPr>
      <dsp:spPr>
        <a:xfrm>
          <a:off x="0" y="147059"/>
          <a:ext cx="3943878" cy="3943878"/>
        </a:xfrm>
        <a:prstGeom prst="ellipse">
          <a:avLst/>
        </a:prstGeom>
        <a:gradFill rotWithShape="0">
          <a:gsLst>
            <a:gs pos="20000">
              <a:schemeClr val="accent2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u="none" kern="1200" dirty="0" smtClean="0"/>
            <a:t>HORAIRES DES COURS THEORIQUE EN SALLE AVEC UN ENSEIGNANT 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0" u="none" kern="120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u="none" kern="1200" smtClean="0"/>
            <a:t>JEUDI </a:t>
          </a:r>
          <a:r>
            <a:rPr lang="fr-FR" sz="2000" b="0" u="none" kern="1200" dirty="0" smtClean="0"/>
            <a:t>18H à 19 H</a:t>
          </a:r>
          <a:endParaRPr lang="fr-FR" sz="2000" b="0" u="none" kern="1200" dirty="0"/>
        </a:p>
      </dsp:txBody>
      <dsp:txXfrm>
        <a:off x="577568" y="724627"/>
        <a:ext cx="2788742" cy="2788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C910B-98BC-4CCA-80CA-ECA7F05B7841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3B2D7-DF7C-4276-B092-CEA87B90CD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80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3B2D7-DF7C-4276-B092-CEA87B90CD7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16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C5E1-9B35-4770-A155-942F1E140689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6AD9-228C-4E7A-B71C-8D9A607836C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C5E1-9B35-4770-A155-942F1E140689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6AD9-228C-4E7A-B71C-8D9A60783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C5E1-9B35-4770-A155-942F1E140689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6AD9-228C-4E7A-B71C-8D9A60783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C5E1-9B35-4770-A155-942F1E140689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6AD9-228C-4E7A-B71C-8D9A60783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C5E1-9B35-4770-A155-942F1E140689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216AD9-228C-4E7A-B71C-8D9A607836C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C5E1-9B35-4770-A155-942F1E140689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6AD9-228C-4E7A-B71C-8D9A60783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C5E1-9B35-4770-A155-942F1E140689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6AD9-228C-4E7A-B71C-8D9A60783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C5E1-9B35-4770-A155-942F1E140689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6AD9-228C-4E7A-B71C-8D9A60783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C5E1-9B35-4770-A155-942F1E140689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6AD9-228C-4E7A-B71C-8D9A60783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C5E1-9B35-4770-A155-942F1E140689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6AD9-228C-4E7A-B71C-8D9A60783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C5E1-9B35-4770-A155-942F1E140689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6AD9-228C-4E7A-B71C-8D9A60783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3BC5E1-9B35-4770-A155-942F1E140689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216AD9-228C-4E7A-B71C-8D9A607836C4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                     FORMATION THEORIQUE 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786661"/>
              </p:ext>
            </p:extLst>
          </p:nvPr>
        </p:nvGraphicFramePr>
        <p:xfrm>
          <a:off x="33152" y="1007264"/>
          <a:ext cx="9075352" cy="581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Flori\Desktop\Enseigne\Logo\logo-3c-rose-blanc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88" y="116632"/>
            <a:ext cx="1545192" cy="89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51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EA4A9E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37</Words>
  <Application>Microsoft Office PowerPoint</Application>
  <PresentationFormat>Affichage à l'écran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                     FORMATION THEORIQUE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Auto Ecole</dc:creator>
  <cp:lastModifiedBy>Auto Ecole</cp:lastModifiedBy>
  <cp:revision>15</cp:revision>
  <cp:lastPrinted>2021-05-25T16:37:16Z</cp:lastPrinted>
  <dcterms:created xsi:type="dcterms:W3CDTF">2017-12-29T15:10:46Z</dcterms:created>
  <dcterms:modified xsi:type="dcterms:W3CDTF">2021-05-25T16:37:16Z</dcterms:modified>
</cp:coreProperties>
</file>